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74" r:id="rId4"/>
    <p:sldId id="258" r:id="rId5"/>
    <p:sldId id="260" r:id="rId6"/>
    <p:sldId id="271" r:id="rId7"/>
    <p:sldId id="269" r:id="rId8"/>
    <p:sldId id="272" r:id="rId9"/>
    <p:sldId id="273" r:id="rId10"/>
    <p:sldId id="270" r:id="rId11"/>
    <p:sldId id="265" r:id="rId12"/>
    <p:sldId id="266" r:id="rId13"/>
    <p:sldId id="268" r:id="rId14"/>
  </p:sldIdLst>
  <p:sldSz cx="9906000" cy="6858000" type="A4"/>
  <p:notesSz cx="6858000" cy="9144000"/>
  <p:defaultTextStyle>
    <a:defPPr>
      <a:defRPr lang="nl-NL"/>
    </a:defPPr>
    <a:lvl1pPr marL="0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1pPr>
    <a:lvl2pPr marL="402325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2pPr>
    <a:lvl3pPr marL="804649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3pPr>
    <a:lvl4pPr marL="1206974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4pPr>
    <a:lvl5pPr marL="1609298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5pPr>
    <a:lvl6pPr marL="2011623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6pPr>
    <a:lvl7pPr marL="2413947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7pPr>
    <a:lvl8pPr marL="2816272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8pPr>
    <a:lvl9pPr marL="3218597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C5EB"/>
    <a:srgbClr val="A1D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50E5E0-C398-4273-A005-C977AE8C7262}" v="9" dt="2024-09-05T15:02:22.4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9" autoAdjust="0"/>
    <p:restoredTop sz="94563" autoAdjust="0"/>
  </p:normalViewPr>
  <p:slideViewPr>
    <p:cSldViewPr snapToGrid="0" snapToObjects="1">
      <p:cViewPr varScale="1">
        <p:scale>
          <a:sx n="78" d="100"/>
          <a:sy n="78" d="100"/>
        </p:scale>
        <p:origin x="907" y="341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F9979-E406-8B44-8E80-10D43F15DB52}" type="datetimeFigureOut">
              <a:rPr lang="nl-NL" smtClean="0"/>
              <a:t>3-12-2024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1EE8E-5099-A641-81FA-B79380F5C1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2108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1pPr>
    <a:lvl2pPr marL="402325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2pPr>
    <a:lvl3pPr marL="804649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3pPr>
    <a:lvl4pPr marL="1206974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4pPr>
    <a:lvl5pPr marL="1609298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5pPr>
    <a:lvl6pPr marL="2011623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6pPr>
    <a:lvl7pPr marL="2413947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7pPr>
    <a:lvl8pPr marL="2816272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8pPr>
    <a:lvl9pPr marL="3218597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CEB0-A46D-A44E-AB20-FDAF226D831A}" type="datetimeFigureOut">
              <a:rPr lang="nl-NL" smtClean="0"/>
              <a:t>3-12-2024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D4820-2A31-604C-93C2-706278485C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CEB0-A46D-A44E-AB20-FDAF226D831A}" type="datetimeFigureOut">
              <a:rPr lang="nl-NL" smtClean="0"/>
              <a:t>3-12-2024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D4820-2A31-604C-93C2-706278485C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CEB0-A46D-A44E-AB20-FDAF226D831A}" type="datetimeFigureOut">
              <a:rPr lang="nl-NL" smtClean="0"/>
              <a:t>3-12-2024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D4820-2A31-604C-93C2-706278485C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CEB0-A46D-A44E-AB20-FDAF226D831A}" type="datetimeFigureOut">
              <a:rPr lang="nl-NL" smtClean="0"/>
              <a:t>3-12-2024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D4820-2A31-604C-93C2-706278485C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CEB0-A46D-A44E-AB20-FDAF226D831A}" type="datetimeFigureOut">
              <a:rPr lang="nl-NL" smtClean="0"/>
              <a:t>3-12-2024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D4820-2A31-604C-93C2-706278485C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CEB0-A46D-A44E-AB20-FDAF226D831A}" type="datetimeFigureOut">
              <a:rPr lang="nl-NL" smtClean="0"/>
              <a:t>3-12-2024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D4820-2A31-604C-93C2-706278485C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CEB0-A46D-A44E-AB20-FDAF226D831A}" type="datetimeFigureOut">
              <a:rPr lang="nl-NL" smtClean="0"/>
              <a:t>3-12-2024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D4820-2A31-604C-93C2-706278485C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CEB0-A46D-A44E-AB20-FDAF226D831A}" type="datetimeFigureOut">
              <a:rPr lang="nl-NL" smtClean="0"/>
              <a:t>3-12-2024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D4820-2A31-604C-93C2-706278485C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CEB0-A46D-A44E-AB20-FDAF226D831A}" type="datetimeFigureOut">
              <a:rPr lang="nl-NL" smtClean="0"/>
              <a:t>3-12-2024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D4820-2A31-604C-93C2-706278485C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CEB0-A46D-A44E-AB20-FDAF226D831A}" type="datetimeFigureOut">
              <a:rPr lang="nl-NL" smtClean="0"/>
              <a:t>3-12-2024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D4820-2A31-604C-93C2-706278485C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9CEB0-A46D-A44E-AB20-FDAF226D831A}" type="datetimeFigureOut">
              <a:rPr lang="nl-NL" smtClean="0"/>
              <a:t>3-12-2024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D4820-2A31-604C-93C2-706278485CB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Klikken om de titelstijl van het model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9CEB0-A46D-A44E-AB20-FDAF226D831A}" type="datetimeFigureOut">
              <a:rPr lang="nl-NL" smtClean="0"/>
              <a:t>3-12-2024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D4820-2A31-604C-93C2-706278485C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760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200" b="2589"/>
          <a:stretch/>
        </p:blipFill>
        <p:spPr>
          <a:xfrm>
            <a:off x="0" y="1246"/>
            <a:ext cx="9906000" cy="69723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070162" y="5735443"/>
            <a:ext cx="8394767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rgbClr val="8AC5EB"/>
                </a:solidFill>
                <a:latin typeface="Bradley Hand" charset="0"/>
                <a:ea typeface="Bradley Hand" charset="0"/>
                <a:cs typeface="Bradley Hand" charset="0"/>
              </a:rPr>
              <a:t>Namens de oudervereniging, </a:t>
            </a:r>
          </a:p>
          <a:p>
            <a:pPr algn="ctr"/>
            <a:r>
              <a:rPr lang="nl-NL" sz="3200" b="1" dirty="0">
                <a:solidFill>
                  <a:srgbClr val="8AC5EB"/>
                </a:solidFill>
                <a:latin typeface="Bradley Hand" charset="0"/>
                <a:ea typeface="Bradley Hand" charset="0"/>
                <a:cs typeface="Bradley Hand" charset="0"/>
              </a:rPr>
              <a:t>bedankt voor uw ouderbijdrage.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FB80DF1-D9F3-4AD2-BAF0-45C29FA55E26}"/>
              </a:ext>
            </a:extLst>
          </p:cNvPr>
          <p:cNvSpPr/>
          <p:nvPr/>
        </p:nvSpPr>
        <p:spPr>
          <a:xfrm>
            <a:off x="2619176" y="400436"/>
            <a:ext cx="6845753" cy="1252614"/>
          </a:xfrm>
          <a:prstGeom prst="rect">
            <a:avLst/>
          </a:prstGeom>
          <a:solidFill>
            <a:srgbClr val="8AC5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b="1" dirty="0">
                <a:solidFill>
                  <a:schemeClr val="tx1"/>
                </a:solidFill>
                <a:latin typeface="Comic Sans MS" panose="030F0702030302020204" pitchFamily="66" charset="0"/>
                <a:ea typeface="Bradley Hand" charset="0"/>
                <a:cs typeface="TH SarabunPSK" panose="020B0502040204020203" pitchFamily="34" charset="-34"/>
              </a:rPr>
              <a:t>Oudervereniging Het Kofschip </a:t>
            </a:r>
          </a:p>
        </p:txBody>
      </p:sp>
      <p:pic>
        <p:nvPicPr>
          <p:cNvPr id="6146" name="Picture 2" descr="Voorbeeld van afbeelding">
            <a:extLst>
              <a:ext uri="{FF2B5EF4-FFF2-40B4-BE49-F238E27FC236}">
                <a16:creationId xmlns:a16="http://schemas.microsoft.com/office/drawing/2014/main" id="{5DA378C4-4F99-2FE5-F916-FA7B1B824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564771"/>
            <a:ext cx="5455910" cy="400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33ED314-C65C-D578-1F3C-160E69ED41D2}"/>
              </a:ext>
            </a:extLst>
          </p:cNvPr>
          <p:cNvSpPr txBox="1"/>
          <p:nvPr/>
        </p:nvSpPr>
        <p:spPr>
          <a:xfrm>
            <a:off x="16816" y="2613738"/>
            <a:ext cx="40001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8AC5EB"/>
                </a:solidFill>
                <a:latin typeface="Bradley Hand" charset="0"/>
                <a:ea typeface="Bradley Hand" charset="0"/>
                <a:cs typeface="Bradley Hand" charset="0"/>
              </a:rPr>
              <a:t>Activiteitenverslag </a:t>
            </a:r>
            <a:br>
              <a:rPr lang="nl-NL" sz="3600" b="1" dirty="0">
                <a:solidFill>
                  <a:srgbClr val="8AC5EB"/>
                </a:solidFill>
                <a:latin typeface="Bradley Hand" charset="0"/>
                <a:ea typeface="Bradley Hand" charset="0"/>
                <a:cs typeface="Bradley Hand" charset="0"/>
              </a:rPr>
            </a:br>
            <a:r>
              <a:rPr lang="nl-NL" sz="3600" b="1" dirty="0">
                <a:solidFill>
                  <a:srgbClr val="8AC5EB"/>
                </a:solidFill>
                <a:latin typeface="Bradley Hand" charset="0"/>
                <a:ea typeface="Bradley Hand" charset="0"/>
                <a:cs typeface="Bradley Hand" charset="0"/>
              </a:rPr>
              <a:t>2023-2024</a:t>
            </a:r>
          </a:p>
        </p:txBody>
      </p:sp>
      <p:pic>
        <p:nvPicPr>
          <p:cNvPr id="2" name="fm-freemusic-inspiring-optimistic-upbeat-energetic-guitar-rhythm(chosic.com)">
            <a:hlinkClick r:id="" action="ppaction://media"/>
            <a:extLst>
              <a:ext uri="{FF2B5EF4-FFF2-40B4-BE49-F238E27FC236}">
                <a16:creationId xmlns:a16="http://schemas.microsoft.com/office/drawing/2014/main" id="{A8A862D4-EEDB-E511-2AEC-DBB9E9262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40" y="-5742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3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200" b="2788"/>
          <a:stretch/>
        </p:blipFill>
        <p:spPr>
          <a:xfrm>
            <a:off x="5383" y="-50007"/>
            <a:ext cx="9906000" cy="695801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086100" y="428625"/>
            <a:ext cx="6429375" cy="928688"/>
          </a:xfrm>
          <a:prstGeom prst="rect">
            <a:avLst/>
          </a:prstGeom>
          <a:solidFill>
            <a:srgbClr val="8AC5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>
                <a:solidFill>
                  <a:schemeClr val="tx1"/>
                </a:solidFill>
                <a:latin typeface="Comic Sans MS" panose="030F0702030302020204" pitchFamily="66" charset="0"/>
                <a:ea typeface="Bradley Hand" charset="0"/>
                <a:cs typeface="Bradley Hand" charset="0"/>
              </a:rPr>
              <a:t>Schoolreisje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5B3C8A2C-46A3-7443-3888-2A919D8B1752}"/>
              </a:ext>
            </a:extLst>
          </p:cNvPr>
          <p:cNvSpPr/>
          <p:nvPr/>
        </p:nvSpPr>
        <p:spPr>
          <a:xfrm>
            <a:off x="378617" y="3071696"/>
            <a:ext cx="2466550" cy="1186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 dirty="0">
                <a:solidFill>
                  <a:schemeClr val="tx1"/>
                </a:solidFill>
                <a:latin typeface="Comic Sans MS" panose="030F0702030302020204" pitchFamily="66" charset="0"/>
                <a:ea typeface="Bradley Hand" charset="0"/>
                <a:cs typeface="Bradley Hand" charset="0"/>
              </a:rPr>
              <a:t>Groep 1 &amp; 2  </a:t>
            </a:r>
            <a:br>
              <a:rPr lang="nl-NL" sz="2000" dirty="0">
                <a:solidFill>
                  <a:schemeClr val="tx1"/>
                </a:solidFill>
                <a:latin typeface="Comic Sans MS" panose="030F0702030302020204" pitchFamily="66" charset="0"/>
                <a:ea typeface="Bradley Hand" charset="0"/>
                <a:cs typeface="Bradley Hand" charset="0"/>
              </a:rPr>
            </a:br>
            <a:r>
              <a:rPr lang="nl-NL" sz="2000" dirty="0">
                <a:solidFill>
                  <a:schemeClr val="tx1"/>
                </a:solidFill>
                <a:latin typeface="Comic Sans MS" panose="030F0702030302020204" pitchFamily="66" charset="0"/>
                <a:ea typeface="Bradley Hand" charset="0"/>
                <a:cs typeface="Bradley Hand" charset="0"/>
              </a:rPr>
              <a:t>kinderboerderij </a:t>
            </a:r>
            <a:br>
              <a:rPr lang="nl-NL" sz="2000" dirty="0">
                <a:solidFill>
                  <a:schemeClr val="tx1"/>
                </a:solidFill>
                <a:latin typeface="Comic Sans MS" panose="030F0702030302020204" pitchFamily="66" charset="0"/>
                <a:ea typeface="Bradley Hand" charset="0"/>
                <a:cs typeface="Bradley Hand" charset="0"/>
              </a:rPr>
            </a:br>
            <a:r>
              <a:rPr lang="nl-NL" sz="2000" dirty="0" err="1">
                <a:solidFill>
                  <a:schemeClr val="tx1"/>
                </a:solidFill>
                <a:latin typeface="Comic Sans MS" panose="030F0702030302020204" pitchFamily="66" charset="0"/>
                <a:ea typeface="Bradley Hand" charset="0"/>
                <a:cs typeface="Bradley Hand" charset="0"/>
              </a:rPr>
              <a:t>Rosorum</a:t>
            </a:r>
            <a:endParaRPr lang="nl-NL" sz="2000" dirty="0">
              <a:solidFill>
                <a:schemeClr val="tx1"/>
              </a:solidFill>
              <a:latin typeface="Comic Sans MS" panose="030F0702030302020204" pitchFamily="66" charset="0"/>
              <a:ea typeface="Bradley Hand" charset="0"/>
              <a:cs typeface="Bradley Hand" charset="0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FC634851-E6BF-CE8B-51A1-5EF8FC5830A8}"/>
              </a:ext>
            </a:extLst>
          </p:cNvPr>
          <p:cNvSpPr/>
          <p:nvPr/>
        </p:nvSpPr>
        <p:spPr>
          <a:xfrm>
            <a:off x="6400306" y="1836475"/>
            <a:ext cx="3148848" cy="4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chemeClr val="tx1"/>
                </a:solidFill>
                <a:latin typeface="Comic Sans MS" panose="030F0702030302020204" pitchFamily="66" charset="0"/>
                <a:ea typeface="Bradley Hand" charset="0"/>
                <a:cs typeface="Bradley Hand" charset="0"/>
              </a:rPr>
              <a:t>Groep 3 &amp; 4 Tivoli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96C12A0D-D666-AE8A-9845-2EADCD1B1F39}"/>
              </a:ext>
            </a:extLst>
          </p:cNvPr>
          <p:cNvSpPr/>
          <p:nvPr/>
        </p:nvSpPr>
        <p:spPr>
          <a:xfrm>
            <a:off x="6378535" y="4458333"/>
            <a:ext cx="3148848" cy="5713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solidFill>
                  <a:schemeClr val="tx1"/>
                </a:solidFill>
                <a:latin typeface="Comic Sans MS" panose="030F0702030302020204" pitchFamily="66" charset="0"/>
                <a:ea typeface="Bradley Hand" charset="0"/>
                <a:cs typeface="Bradley Hand" charset="0"/>
              </a:rPr>
              <a:t>Groep 5 t/m 8</a:t>
            </a:r>
            <a:br>
              <a:rPr lang="nl-NL" sz="2000" dirty="0">
                <a:solidFill>
                  <a:schemeClr val="tx1"/>
                </a:solidFill>
                <a:latin typeface="Comic Sans MS" panose="030F0702030302020204" pitchFamily="66" charset="0"/>
                <a:ea typeface="Bradley Hand" charset="0"/>
                <a:cs typeface="Bradley Hand" charset="0"/>
              </a:rPr>
            </a:br>
            <a:r>
              <a:rPr lang="nl-NL" sz="2000" dirty="0">
                <a:solidFill>
                  <a:schemeClr val="tx1"/>
                </a:solidFill>
                <a:latin typeface="Comic Sans MS" panose="030F0702030302020204" pitchFamily="66" charset="0"/>
                <a:ea typeface="Bradley Hand" charset="0"/>
                <a:cs typeface="Bradley Hand" charset="0"/>
              </a:rPr>
              <a:t>Hellendoorn</a:t>
            </a:r>
          </a:p>
        </p:txBody>
      </p:sp>
      <p:pic>
        <p:nvPicPr>
          <p:cNvPr id="9218" name="Picture 2" descr="Park Tivoli | Berg en Dal">
            <a:extLst>
              <a:ext uri="{FF2B5EF4-FFF2-40B4-BE49-F238E27FC236}">
                <a16:creationId xmlns:a16="http://schemas.microsoft.com/office/drawing/2014/main" id="{097B318F-B71C-42FC-B3B1-CABD848DF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486" y="2202258"/>
            <a:ext cx="1850947" cy="18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vonturenpark Hellendoorn heeft een nieuw logo - Looopings.nl">
            <a:extLst>
              <a:ext uri="{FF2B5EF4-FFF2-40B4-BE49-F238E27FC236}">
                <a16:creationId xmlns:a16="http://schemas.microsoft.com/office/drawing/2014/main" id="{8E8AFD98-61E1-353C-3874-E092DA1C5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304" y="5153748"/>
            <a:ext cx="2990850" cy="1533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2" name="Picture 6" descr="Voorbeeld van afbeelding">
            <a:extLst>
              <a:ext uri="{FF2B5EF4-FFF2-40B4-BE49-F238E27FC236}">
                <a16:creationId xmlns:a16="http://schemas.microsoft.com/office/drawing/2014/main" id="{38167E0F-B3CC-FE49-B5BF-59B8BB476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8"/>
          <a:stretch/>
        </p:blipFill>
        <p:spPr bwMode="auto">
          <a:xfrm>
            <a:off x="2878516" y="1273629"/>
            <a:ext cx="2782751" cy="542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69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199" b="2391"/>
          <a:stretch/>
        </p:blipFill>
        <p:spPr>
          <a:xfrm>
            <a:off x="0" y="-128587"/>
            <a:ext cx="9906000" cy="6986588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086100" y="428625"/>
            <a:ext cx="6429375" cy="928688"/>
          </a:xfrm>
          <a:prstGeom prst="rect">
            <a:avLst/>
          </a:prstGeom>
          <a:solidFill>
            <a:srgbClr val="8AC5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chemeClr val="tx1"/>
                </a:solidFill>
                <a:latin typeface="Comic Sans MS" panose="030F0702030302020204" pitchFamily="66" charset="0"/>
                <a:ea typeface="Bradley Hand" charset="0"/>
                <a:cs typeface="Bradley Hand" charset="0"/>
              </a:rPr>
              <a:t>Afscheid groep 8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955576" y="4827034"/>
            <a:ext cx="7995223" cy="18697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000" dirty="0">
                <a:solidFill>
                  <a:schemeClr val="accent5">
                    <a:lumMod val="50000"/>
                  </a:schemeClr>
                </a:solidFill>
                <a:latin typeface="Comic Sans MS"/>
              </a:rPr>
              <a:t>Kiki	            Tyrese      Yaël        </a:t>
            </a:r>
            <a:r>
              <a:rPr lang="nl-NL" sz="2000" err="1">
                <a:solidFill>
                  <a:schemeClr val="accent5">
                    <a:lumMod val="50000"/>
                  </a:schemeClr>
                </a:solidFill>
                <a:latin typeface="Comic Sans MS"/>
              </a:rPr>
              <a:t>Loïs</a:t>
            </a:r>
            <a:r>
              <a:rPr lang="nl-NL" sz="2000" dirty="0">
                <a:solidFill>
                  <a:schemeClr val="accent5">
                    <a:lumMod val="50000"/>
                  </a:schemeClr>
                </a:solidFill>
                <a:latin typeface="Comic Sans MS"/>
              </a:rPr>
              <a:t>           Tijn           Stefan</a:t>
            </a:r>
            <a:br>
              <a:rPr lang="nl-NL" sz="2000" dirty="0">
                <a:latin typeface="Comic Sans MS"/>
              </a:rPr>
            </a:br>
            <a:r>
              <a:rPr lang="nl-NL" sz="2000" dirty="0">
                <a:solidFill>
                  <a:schemeClr val="accent5">
                    <a:lumMod val="50000"/>
                  </a:schemeClr>
                </a:solidFill>
                <a:latin typeface="Comic Sans MS"/>
                <a:ea typeface="Calibri"/>
                <a:cs typeface="Calibri"/>
              </a:rPr>
              <a:t>Calvin           Siem         </a:t>
            </a:r>
            <a:r>
              <a:rPr lang="nl-NL" sz="2000" err="1">
                <a:solidFill>
                  <a:schemeClr val="accent5">
                    <a:lumMod val="50000"/>
                  </a:schemeClr>
                </a:solidFill>
                <a:latin typeface="Comic Sans MS"/>
                <a:ea typeface="Calibri"/>
                <a:cs typeface="Calibri"/>
              </a:rPr>
              <a:t>Duuk</a:t>
            </a:r>
            <a:r>
              <a:rPr lang="nl-NL" sz="2000" dirty="0">
                <a:solidFill>
                  <a:schemeClr val="accent5">
                    <a:lumMod val="50000"/>
                  </a:schemeClr>
                </a:solidFill>
                <a:latin typeface="Comic Sans MS"/>
                <a:ea typeface="Calibri"/>
                <a:cs typeface="Calibri"/>
              </a:rPr>
              <a:t>       </a:t>
            </a:r>
            <a:r>
              <a:rPr lang="nl-NL" sz="2000" err="1">
                <a:solidFill>
                  <a:schemeClr val="accent5">
                    <a:lumMod val="50000"/>
                  </a:schemeClr>
                </a:solidFill>
                <a:latin typeface="Comic Sans MS"/>
                <a:ea typeface="Calibri"/>
                <a:cs typeface="Calibri"/>
              </a:rPr>
              <a:t>Elisha</a:t>
            </a:r>
            <a:r>
              <a:rPr lang="nl-NL" sz="2000" dirty="0">
                <a:solidFill>
                  <a:schemeClr val="accent5">
                    <a:lumMod val="50000"/>
                  </a:schemeClr>
                </a:solidFill>
                <a:latin typeface="Comic Sans MS"/>
                <a:ea typeface="Calibri"/>
                <a:cs typeface="Calibri"/>
              </a:rPr>
              <a:t>        Tatyana     Tigo</a:t>
            </a:r>
            <a:br>
              <a:rPr lang="nl-NL" sz="2000" dirty="0">
                <a:solidFill>
                  <a:schemeClr val="accent5">
                    <a:lumMod val="50000"/>
                  </a:schemeClr>
                </a:solidFill>
                <a:latin typeface="Comic Sans MS"/>
                <a:ea typeface="Calibri"/>
                <a:cs typeface="Calibri"/>
              </a:rPr>
            </a:br>
            <a:r>
              <a:rPr lang="nl-NL" sz="2000" err="1">
                <a:solidFill>
                  <a:schemeClr val="accent5">
                    <a:lumMod val="50000"/>
                  </a:schemeClr>
                </a:solidFill>
                <a:latin typeface="Comic Sans MS"/>
                <a:ea typeface="Calibri"/>
                <a:cs typeface="Calibri"/>
              </a:rPr>
              <a:t>Giulian</a:t>
            </a:r>
            <a:r>
              <a:rPr lang="nl-NL" sz="2000" dirty="0">
                <a:solidFill>
                  <a:schemeClr val="accent5">
                    <a:lumMod val="50000"/>
                  </a:schemeClr>
                </a:solidFill>
                <a:latin typeface="Comic Sans MS"/>
                <a:ea typeface="Calibri"/>
                <a:cs typeface="Calibri"/>
              </a:rPr>
              <a:t>          Mats         </a:t>
            </a:r>
            <a:r>
              <a:rPr lang="nl-NL" sz="2000" err="1">
                <a:solidFill>
                  <a:schemeClr val="accent5">
                    <a:lumMod val="50000"/>
                  </a:schemeClr>
                </a:solidFill>
                <a:latin typeface="Comic Sans MS"/>
                <a:ea typeface="Calibri"/>
                <a:cs typeface="Calibri"/>
              </a:rPr>
              <a:t>Izem</a:t>
            </a:r>
            <a:r>
              <a:rPr lang="nl-NL" sz="2000" dirty="0">
                <a:solidFill>
                  <a:schemeClr val="accent5">
                    <a:lumMod val="50000"/>
                  </a:schemeClr>
                </a:solidFill>
                <a:latin typeface="Comic Sans MS"/>
                <a:ea typeface="Calibri"/>
                <a:cs typeface="Calibri"/>
              </a:rPr>
              <a:t>      Ibrahim     Noa            Mick</a:t>
            </a:r>
            <a:br>
              <a:rPr lang="nl-NL" sz="2000" dirty="0">
                <a:latin typeface="Comic Sans MS"/>
                <a:ea typeface="Calibri"/>
                <a:cs typeface="Calibri"/>
              </a:rPr>
            </a:br>
            <a:r>
              <a:rPr lang="nl-NL" sz="2000" dirty="0">
                <a:solidFill>
                  <a:schemeClr val="accent5">
                    <a:lumMod val="50000"/>
                  </a:schemeClr>
                </a:solidFill>
                <a:latin typeface="Comic Sans MS"/>
                <a:ea typeface="Calibri"/>
                <a:cs typeface="Calibri"/>
              </a:rPr>
              <a:t>Angelica       </a:t>
            </a:r>
            <a:r>
              <a:rPr lang="nl-NL" sz="2000" err="1">
                <a:solidFill>
                  <a:schemeClr val="accent5">
                    <a:lumMod val="50000"/>
                  </a:schemeClr>
                </a:solidFill>
                <a:latin typeface="Comic Sans MS"/>
                <a:ea typeface="Calibri"/>
                <a:cs typeface="Calibri"/>
              </a:rPr>
              <a:t>Azra</a:t>
            </a:r>
            <a:r>
              <a:rPr lang="nl-NL" sz="2000">
                <a:solidFill>
                  <a:schemeClr val="accent5">
                    <a:lumMod val="50000"/>
                  </a:schemeClr>
                </a:solidFill>
                <a:latin typeface="Comic Sans MS"/>
                <a:ea typeface="Calibri"/>
                <a:cs typeface="Calibri"/>
              </a:rPr>
              <a:t>         Amy                  </a:t>
            </a:r>
            <a:br>
              <a:rPr lang="nl-NL" sz="2000" dirty="0">
                <a:solidFill>
                  <a:schemeClr val="accent5">
                    <a:lumMod val="50000"/>
                  </a:schemeClr>
                </a:solidFill>
                <a:latin typeface="Comic Sans MS"/>
                <a:ea typeface="Calibri"/>
                <a:cs typeface="Calibri"/>
              </a:rPr>
            </a:br>
            <a:endParaRPr lang="nl-NL" sz="1550">
              <a:solidFill>
                <a:schemeClr val="accent5">
                  <a:lumMod val="50000"/>
                </a:schemeClr>
              </a:solidFill>
              <a:latin typeface="Lucida Handwriting"/>
              <a:ea typeface="Calibri"/>
              <a:cs typeface="Calibri"/>
            </a:endParaRPr>
          </a:p>
          <a:p>
            <a:r>
              <a:rPr lang="nl-NL" sz="2000" dirty="0">
                <a:solidFill>
                  <a:schemeClr val="accent5">
                    <a:lumMod val="50000"/>
                  </a:schemeClr>
                </a:solidFill>
                <a:latin typeface="Comic Sans MS"/>
              </a:rPr>
              <a:t>			</a:t>
            </a:r>
            <a:r>
              <a:rPr lang="nl-NL" sz="2000" b="1" dirty="0">
                <a:solidFill>
                  <a:schemeClr val="accent5">
                    <a:lumMod val="50000"/>
                  </a:schemeClr>
                </a:solidFill>
                <a:latin typeface="Lucida Handwriting"/>
              </a:rPr>
              <a:t>			</a:t>
            </a:r>
            <a:r>
              <a:rPr lang="nl-NL" sz="1600" b="1" dirty="0">
                <a:solidFill>
                  <a:schemeClr val="accent5">
                    <a:lumMod val="50000"/>
                  </a:schemeClr>
                </a:solidFill>
                <a:latin typeface="Lucida Handwriting"/>
              </a:rPr>
              <a:t> </a:t>
            </a:r>
            <a:endParaRPr lang="nl-NL" sz="1550">
              <a:solidFill>
                <a:schemeClr val="accent5">
                  <a:lumMod val="50000"/>
                </a:schemeClr>
              </a:solidFill>
              <a:latin typeface="Lucida Handwriting"/>
              <a:ea typeface="Calibri"/>
              <a:cs typeface="Calibri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/>
          <a:srcRect r="1535" b="10235"/>
          <a:stretch/>
        </p:blipFill>
        <p:spPr>
          <a:xfrm>
            <a:off x="7172048" y="1763588"/>
            <a:ext cx="1968147" cy="2384392"/>
          </a:xfrm>
          <a:prstGeom prst="rect">
            <a:avLst/>
          </a:prstGeom>
        </p:spPr>
      </p:pic>
      <p:pic>
        <p:nvPicPr>
          <p:cNvPr id="10242" name="Picture 2" descr="Zwaaien - patriciabuskens.nl">
            <a:extLst>
              <a:ext uri="{FF2B5EF4-FFF2-40B4-BE49-F238E27FC236}">
                <a16:creationId xmlns:a16="http://schemas.microsoft.com/office/drawing/2014/main" id="{BDCA411B-1797-C875-DCFD-5D5D361FC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6"/>
          <a:stretch/>
        </p:blipFill>
        <p:spPr bwMode="auto">
          <a:xfrm rot="21442093">
            <a:off x="1483847" y="1918827"/>
            <a:ext cx="4084944" cy="240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2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199" b="2391"/>
          <a:stretch/>
        </p:blipFill>
        <p:spPr>
          <a:xfrm>
            <a:off x="0" y="-128587"/>
            <a:ext cx="9906000" cy="6986588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086100" y="428625"/>
            <a:ext cx="6429375" cy="928688"/>
          </a:xfrm>
          <a:prstGeom prst="rect">
            <a:avLst/>
          </a:prstGeom>
          <a:solidFill>
            <a:srgbClr val="8AC5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chemeClr val="tx1"/>
                </a:solidFill>
                <a:latin typeface="Comic Sans MS" panose="030F0702030302020204" pitchFamily="66" charset="0"/>
                <a:ea typeface="Bradley Hand" charset="0"/>
                <a:cs typeface="Bradley Hand" charset="0"/>
              </a:rPr>
              <a:t>Laatste schooldag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6A22AAC-4E80-58D9-32A7-5E3B4CEE1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9" b="21855"/>
          <a:stretch/>
        </p:blipFill>
        <p:spPr>
          <a:xfrm>
            <a:off x="2644548" y="1600199"/>
            <a:ext cx="4382391" cy="338545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6F51967-5513-9D73-2ADF-C874102DDAE5}"/>
              </a:ext>
            </a:extLst>
          </p:cNvPr>
          <p:cNvSpPr txBox="1"/>
          <p:nvPr/>
        </p:nvSpPr>
        <p:spPr>
          <a:xfrm>
            <a:off x="305252" y="2101783"/>
            <a:ext cx="1925979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2000" dirty="0">
                <a:latin typeface="Comic Sans MS"/>
                <a:ea typeface="Bradley Hand" charset="0"/>
                <a:cs typeface="Bradley Hand" charset="0"/>
              </a:rPr>
              <a:t>Groep 1 t/m 3</a:t>
            </a:r>
            <a:br>
              <a:rPr lang="nl-NL" sz="2000" dirty="0">
                <a:latin typeface="Comic Sans MS" panose="030F0702030302020204" pitchFamily="66" charset="0"/>
                <a:ea typeface="Bradley Hand" charset="0"/>
                <a:cs typeface="Bradley Hand" charset="0"/>
              </a:rPr>
            </a:br>
            <a:r>
              <a:rPr lang="nl-NL" sz="2000" dirty="0">
                <a:latin typeface="Comic Sans MS"/>
                <a:ea typeface="Bradley Hand" charset="0"/>
                <a:cs typeface="Bradley Hand" charset="0"/>
              </a:rPr>
              <a:t>Haas en Vos redden het bos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92E411C-9EFF-FD72-E525-77BDBA80E4E2}"/>
              </a:ext>
            </a:extLst>
          </p:cNvPr>
          <p:cNvSpPr txBox="1"/>
          <p:nvPr/>
        </p:nvSpPr>
        <p:spPr>
          <a:xfrm>
            <a:off x="6404542" y="2081569"/>
            <a:ext cx="3358243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2000" dirty="0">
                <a:latin typeface="Comic Sans MS"/>
                <a:ea typeface="Bradley Hand" charset="0"/>
                <a:cs typeface="Bradley Hand" charset="0"/>
              </a:rPr>
              <a:t>Groep 4 &amp; 5 </a:t>
            </a:r>
            <a:endParaRPr lang="nl-NL" sz="2000" dirty="0">
              <a:latin typeface="Comic Sans MS" panose="030F0702030302020204" pitchFamily="66" charset="0"/>
              <a:ea typeface="Bradley Hand" charset="0"/>
              <a:cs typeface="Bradley Hand" charset="0"/>
            </a:endParaRPr>
          </a:p>
          <a:p>
            <a:pPr algn="ctr"/>
            <a:r>
              <a:rPr lang="nl-NL" sz="2000" dirty="0">
                <a:latin typeface="Comic Sans MS"/>
                <a:ea typeface="Bradley Hand" charset="0"/>
                <a:cs typeface="Bradley Hand" charset="0"/>
              </a:rPr>
              <a:t>Robot </a:t>
            </a:r>
            <a:r>
              <a:rPr lang="nl-NL" sz="2000" dirty="0" err="1">
                <a:latin typeface="Comic Sans MS"/>
                <a:ea typeface="Bradley Hand" charset="0"/>
                <a:cs typeface="Bradley Hand" charset="0"/>
              </a:rPr>
              <a:t>dreams</a:t>
            </a:r>
            <a:endParaRPr lang="nl-NL" sz="2000" dirty="0" err="1">
              <a:latin typeface="Comic Sans MS" panose="030F0702030302020204" pitchFamily="66" charset="0"/>
              <a:ea typeface="Bradley Hand" charset="0"/>
              <a:cs typeface="Bradley Hand" charset="0"/>
            </a:endParaRPr>
          </a:p>
          <a:p>
            <a:pPr algn="ctr"/>
            <a:endParaRPr lang="nl-NL" sz="2000" dirty="0">
              <a:solidFill>
                <a:schemeClr val="tx1"/>
              </a:solidFill>
              <a:latin typeface="Comic Sans MS" panose="030F0702030302020204" pitchFamily="66" charset="0"/>
              <a:ea typeface="Bradley Hand" charset="0"/>
              <a:cs typeface="Bradley Hand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46BC6AF-1E42-0905-65C2-A3B68D7E4BE7}"/>
              </a:ext>
            </a:extLst>
          </p:cNvPr>
          <p:cNvSpPr txBox="1"/>
          <p:nvPr/>
        </p:nvSpPr>
        <p:spPr>
          <a:xfrm>
            <a:off x="7010060" y="3473388"/>
            <a:ext cx="2574471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2000" dirty="0">
                <a:latin typeface="Comic Sans MS"/>
                <a:ea typeface="Bradley Hand" charset="0"/>
                <a:cs typeface="Bradley Hand" charset="0"/>
              </a:rPr>
              <a:t>Groep 6 &amp; 7</a:t>
            </a:r>
            <a:endParaRPr lang="nl-NL" sz="2000" dirty="0">
              <a:latin typeface="Comic Sans MS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nl-NL" sz="2000" dirty="0">
                <a:latin typeface="Comic Sans MS"/>
                <a:ea typeface="Bradley Hand" charset="0"/>
                <a:cs typeface="Bradley Hand" charset="0"/>
              </a:rPr>
              <a:t>Juf Braaksel en de magische ring</a:t>
            </a:r>
            <a:br>
              <a:rPr lang="nl-NL" sz="2000" dirty="0">
                <a:latin typeface="Comic Sans MS" panose="030F0702030302020204" pitchFamily="66" charset="0"/>
                <a:ea typeface="Bradley Hand" charset="0"/>
                <a:cs typeface="Bradley Hand" charset="0"/>
              </a:rPr>
            </a:br>
            <a:r>
              <a:rPr lang="nl-NL" sz="2000" dirty="0">
                <a:latin typeface="Comic Sans MS"/>
                <a:ea typeface="Bradley Hand" charset="0"/>
                <a:cs typeface="Bradley Hand" charset="0"/>
              </a:rPr>
              <a:t> </a:t>
            </a:r>
            <a:endParaRPr lang="nl-NL" sz="2000">
              <a:latin typeface="Comic Sans MS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37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199" b="2391"/>
          <a:stretch/>
        </p:blipFill>
        <p:spPr>
          <a:xfrm>
            <a:off x="0" y="0"/>
            <a:ext cx="9906000" cy="6986588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043238" y="471487"/>
            <a:ext cx="6429375" cy="928688"/>
          </a:xfrm>
          <a:prstGeom prst="rect">
            <a:avLst/>
          </a:prstGeom>
          <a:solidFill>
            <a:srgbClr val="8AC5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600" dirty="0">
              <a:solidFill>
                <a:schemeClr val="tx1"/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442913" y="1968486"/>
            <a:ext cx="92725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8AC5EB"/>
                </a:solidFill>
                <a:latin typeface="Bradley Hand" charset="0"/>
                <a:ea typeface="Bradley Hand" charset="0"/>
                <a:cs typeface="Bradley Hand" charset="0"/>
              </a:rPr>
              <a:t>Bedankt voor alle hulp!</a:t>
            </a:r>
          </a:p>
          <a:p>
            <a:pPr algn="ctr"/>
            <a:r>
              <a:rPr lang="nl-NL" sz="4800" b="1" dirty="0">
                <a:solidFill>
                  <a:srgbClr val="8AC5EB"/>
                </a:solidFill>
                <a:latin typeface="Bradley Hand" charset="0"/>
                <a:ea typeface="Bradley Hand" charset="0"/>
                <a:cs typeface="Bradley Hand" charset="0"/>
              </a:rPr>
              <a:t>Hopelijk kunnen we dit schooljaar weer op u rekenen!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E3E4873-AD51-01C5-F11A-8E8A359A269B}"/>
              </a:ext>
            </a:extLst>
          </p:cNvPr>
          <p:cNvSpPr txBox="1"/>
          <p:nvPr/>
        </p:nvSpPr>
        <p:spPr>
          <a:xfrm>
            <a:off x="1043668" y="5133744"/>
            <a:ext cx="78186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b="1" dirty="0">
                <a:solidFill>
                  <a:srgbClr val="8AC5EB"/>
                </a:solidFill>
                <a:latin typeface="Bradley Hand" charset="0"/>
                <a:ea typeface="Bradley Hand" charset="0"/>
                <a:cs typeface="Bradley Hand" charset="0"/>
              </a:rPr>
              <a:t>Groetjes van </a:t>
            </a:r>
            <a:br>
              <a:rPr lang="nl-NL" sz="5400" b="1" dirty="0">
                <a:solidFill>
                  <a:srgbClr val="8AC5EB"/>
                </a:solidFill>
                <a:latin typeface="Bradley Hand" charset="0"/>
                <a:ea typeface="Bradley Hand" charset="0"/>
                <a:cs typeface="Bradley Hand" charset="0"/>
              </a:rPr>
            </a:br>
            <a:r>
              <a:rPr lang="nl-NL" sz="5400" b="1" dirty="0">
                <a:solidFill>
                  <a:srgbClr val="8AC5EB"/>
                </a:solidFill>
                <a:latin typeface="Bradley Hand" charset="0"/>
                <a:ea typeface="Bradley Hand" charset="0"/>
                <a:cs typeface="Bradley Hand" charset="0"/>
              </a:rPr>
              <a:t>de oudervereniging</a:t>
            </a:r>
            <a:endParaRPr lang="nl-NL" sz="5400" dirty="0"/>
          </a:p>
        </p:txBody>
      </p:sp>
    </p:spTree>
    <p:extLst>
      <p:ext uri="{BB962C8B-B14F-4D97-AF65-F5344CB8AC3E}">
        <p14:creationId xmlns:p14="http://schemas.microsoft.com/office/powerpoint/2010/main" val="138446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199" b="2391"/>
          <a:stretch/>
        </p:blipFill>
        <p:spPr>
          <a:xfrm>
            <a:off x="0" y="-64294"/>
            <a:ext cx="9906000" cy="6986588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086100" y="428625"/>
            <a:ext cx="6429375" cy="928688"/>
          </a:xfrm>
          <a:prstGeom prst="rect">
            <a:avLst/>
          </a:prstGeom>
          <a:solidFill>
            <a:srgbClr val="8AC5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chemeClr val="tx1"/>
                </a:solidFill>
                <a:latin typeface="Comic Sans MS" panose="030F0702030302020204" pitchFamily="66" charset="0"/>
                <a:ea typeface="Bradley Hand" charset="0"/>
                <a:cs typeface="Bradley Hand" charset="0"/>
              </a:rPr>
              <a:t>De eerste schooldag</a:t>
            </a:r>
          </a:p>
        </p:txBody>
      </p:sp>
      <p:pic>
        <p:nvPicPr>
          <p:cNvPr id="4102" name="Picture 6" descr="Voorbeeld van afbeelding">
            <a:extLst>
              <a:ext uri="{FF2B5EF4-FFF2-40B4-BE49-F238E27FC236}">
                <a16:creationId xmlns:a16="http://schemas.microsoft.com/office/drawing/2014/main" id="{AC2F2D09-44CE-49A4-BB03-420A0DCEB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486" y="1541461"/>
            <a:ext cx="5023757" cy="502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5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199" b="2391"/>
          <a:stretch/>
        </p:blipFill>
        <p:spPr>
          <a:xfrm>
            <a:off x="0" y="-64294"/>
            <a:ext cx="9906000" cy="6986588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086100" y="428625"/>
            <a:ext cx="6429375" cy="928688"/>
          </a:xfrm>
          <a:prstGeom prst="rect">
            <a:avLst/>
          </a:prstGeom>
          <a:solidFill>
            <a:srgbClr val="8AC5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chemeClr val="tx1"/>
                </a:solidFill>
                <a:latin typeface="Comic Sans MS" panose="030F0702030302020204" pitchFamily="66" charset="0"/>
                <a:ea typeface="Bradley Hand" charset="0"/>
                <a:cs typeface="Bradley Hand" charset="0"/>
              </a:rPr>
              <a:t>Algemene ledenvergadering</a:t>
            </a:r>
          </a:p>
        </p:txBody>
      </p:sp>
      <p:pic>
        <p:nvPicPr>
          <p:cNvPr id="6" name="Afbeelding 5" descr="Afbeelding met tekst, overdekt, computer, muur&#10;&#10;Automatisch gegenereerde beschrijving">
            <a:extLst>
              <a:ext uri="{FF2B5EF4-FFF2-40B4-BE49-F238E27FC236}">
                <a16:creationId xmlns:a16="http://schemas.microsoft.com/office/drawing/2014/main" id="{26605971-B5E7-9A3A-71F7-797728F9D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41" r="14434"/>
          <a:stretch/>
        </p:blipFill>
        <p:spPr>
          <a:xfrm rot="5400000">
            <a:off x="3190783" y="1323328"/>
            <a:ext cx="45897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199" b="2391"/>
          <a:stretch/>
        </p:blipFill>
        <p:spPr>
          <a:xfrm>
            <a:off x="0" y="-128588"/>
            <a:ext cx="9906000" cy="6986588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086100" y="428625"/>
            <a:ext cx="6429375" cy="928688"/>
          </a:xfrm>
          <a:prstGeom prst="rect">
            <a:avLst/>
          </a:prstGeom>
          <a:solidFill>
            <a:srgbClr val="8AC5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chemeClr val="tx1"/>
                </a:solidFill>
                <a:latin typeface="Comic Sans MS" panose="030F0702030302020204" pitchFamily="66" charset="0"/>
                <a:ea typeface="Bradley Hand" charset="0"/>
                <a:cs typeface="Bradley Hand" charset="0"/>
              </a:rPr>
              <a:t>Sinterklaas</a:t>
            </a:r>
          </a:p>
        </p:txBody>
      </p:sp>
      <p:pic>
        <p:nvPicPr>
          <p:cNvPr id="5122" name="Picture 2" descr="Voorbeeld van afbeelding">
            <a:extLst>
              <a:ext uri="{FF2B5EF4-FFF2-40B4-BE49-F238E27FC236}">
                <a16:creationId xmlns:a16="http://schemas.microsoft.com/office/drawing/2014/main" id="{0919B61A-5941-BB57-9AC0-51128208E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1"/>
          <a:stretch/>
        </p:blipFill>
        <p:spPr bwMode="auto">
          <a:xfrm>
            <a:off x="1317720" y="1497507"/>
            <a:ext cx="3331029" cy="432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oorbeeld van afbeelding">
            <a:extLst>
              <a:ext uri="{FF2B5EF4-FFF2-40B4-BE49-F238E27FC236}">
                <a16:creationId xmlns:a16="http://schemas.microsoft.com/office/drawing/2014/main" id="{D509A848-FAEF-573C-F8BC-92D5820F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0"/>
          <a:stretch/>
        </p:blipFill>
        <p:spPr bwMode="auto">
          <a:xfrm>
            <a:off x="5177781" y="1914526"/>
            <a:ext cx="3410499" cy="29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83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200" b="2788"/>
          <a:stretch/>
        </p:blipFill>
        <p:spPr>
          <a:xfrm>
            <a:off x="0" y="-100013"/>
            <a:ext cx="9906000" cy="695801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086100" y="428625"/>
            <a:ext cx="6429375" cy="928688"/>
          </a:xfrm>
          <a:prstGeom prst="rect">
            <a:avLst/>
          </a:prstGeom>
          <a:solidFill>
            <a:srgbClr val="8AC5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chemeClr val="tx1"/>
                </a:solidFill>
                <a:latin typeface="Comic Sans MS" panose="030F0702030302020204" pitchFamily="66" charset="0"/>
                <a:ea typeface="Bradley Hand" charset="0"/>
                <a:cs typeface="Bradley Hand" charset="0"/>
              </a:rPr>
              <a:t>Kerst</a:t>
            </a:r>
          </a:p>
        </p:txBody>
      </p:sp>
      <p:pic>
        <p:nvPicPr>
          <p:cNvPr id="10" name="Afbeelding 9" descr="Afbeelding met overdekt, muur, kerstboom, interieurontwerp&#10;&#10;Automatisch gegenereerde beschrijving">
            <a:extLst>
              <a:ext uri="{FF2B5EF4-FFF2-40B4-BE49-F238E27FC236}">
                <a16:creationId xmlns:a16="http://schemas.microsoft.com/office/drawing/2014/main" id="{19165685-2110-845E-9B18-9C6A777158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19" r="10383" b="7787"/>
          <a:stretch/>
        </p:blipFill>
        <p:spPr>
          <a:xfrm rot="5400000">
            <a:off x="3346840" y="2127642"/>
            <a:ext cx="3907676" cy="2635674"/>
          </a:xfrm>
          <a:prstGeom prst="rect">
            <a:avLst/>
          </a:prstGeom>
        </p:spPr>
      </p:pic>
      <p:pic>
        <p:nvPicPr>
          <p:cNvPr id="8194" name="Picture 2" descr="Recept: Warme chocolademelk - Best Way Ingredients">
            <a:extLst>
              <a:ext uri="{FF2B5EF4-FFF2-40B4-BE49-F238E27FC236}">
                <a16:creationId xmlns:a16="http://schemas.microsoft.com/office/drawing/2014/main" id="{035547BA-9CF5-B113-2F8E-00FECE120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176" y="2863432"/>
            <a:ext cx="113347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uits Gluhwein -recept en perfecte glühwein specerijen mixen – Coravin EU">
            <a:extLst>
              <a:ext uri="{FF2B5EF4-FFF2-40B4-BE49-F238E27FC236}">
                <a16:creationId xmlns:a16="http://schemas.microsoft.com/office/drawing/2014/main" id="{67422866-2C5F-855D-AC91-3FB547DFD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526" y="2001838"/>
            <a:ext cx="1238250" cy="76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Back To Bowhunting Broodje worst en Blikje fris! . Broodje knakworst en  blikje fris naar keuze">
            <a:extLst>
              <a:ext uri="{FF2B5EF4-FFF2-40B4-BE49-F238E27FC236}">
                <a16:creationId xmlns:a16="http://schemas.microsoft.com/office/drawing/2014/main" id="{8A2A4E90-5A4A-89D1-C6DF-A1263D5AB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994" y="2852545"/>
            <a:ext cx="1058791" cy="70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Voorbeeld van afbeelding">
            <a:extLst>
              <a:ext uri="{FF2B5EF4-FFF2-40B4-BE49-F238E27FC236}">
                <a16:creationId xmlns:a16="http://schemas.microsoft.com/office/drawing/2014/main" id="{46B51F02-B6EB-C0B2-CA61-245DE6E91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56" y="2068576"/>
            <a:ext cx="2491710" cy="186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Voorbeeld van afbeelding">
            <a:extLst>
              <a:ext uri="{FF2B5EF4-FFF2-40B4-BE49-F238E27FC236}">
                <a16:creationId xmlns:a16="http://schemas.microsoft.com/office/drawing/2014/main" id="{D7CBF991-66EA-DB4C-8920-947C19BD0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0"/>
          <a:stretch/>
        </p:blipFill>
        <p:spPr bwMode="auto">
          <a:xfrm>
            <a:off x="1127759" y="4078876"/>
            <a:ext cx="1611693" cy="187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79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200" b="2788"/>
          <a:stretch/>
        </p:blipFill>
        <p:spPr>
          <a:xfrm>
            <a:off x="0" y="-100013"/>
            <a:ext cx="9906000" cy="695801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086100" y="428625"/>
            <a:ext cx="6429375" cy="928688"/>
          </a:xfrm>
          <a:prstGeom prst="rect">
            <a:avLst/>
          </a:prstGeom>
          <a:solidFill>
            <a:srgbClr val="8AC5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chemeClr val="tx1"/>
                </a:solidFill>
                <a:latin typeface="Comic Sans MS" panose="030F0702030302020204" pitchFamily="66" charset="0"/>
                <a:ea typeface="Bradley Hand" charset="0"/>
                <a:cs typeface="Bradley Hand" charset="0"/>
              </a:rPr>
              <a:t>Carnaval</a:t>
            </a:r>
          </a:p>
        </p:txBody>
      </p:sp>
      <p:pic>
        <p:nvPicPr>
          <p:cNvPr id="7170" name="Picture 2" descr="Boemelburcht | Zevenaar">
            <a:extLst>
              <a:ext uri="{FF2B5EF4-FFF2-40B4-BE49-F238E27FC236}">
                <a16:creationId xmlns:a16="http://schemas.microsoft.com/office/drawing/2014/main" id="{A4025446-205F-D952-4DDA-92552DEAC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89" y="2225675"/>
            <a:ext cx="1655762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arnaval 2024 logo typografie ontwerp en geïsoleerde poster banner concept  | Premium Vector">
            <a:extLst>
              <a:ext uri="{FF2B5EF4-FFF2-40B4-BE49-F238E27FC236}">
                <a16:creationId xmlns:a16="http://schemas.microsoft.com/office/drawing/2014/main" id="{F076418E-CB95-2C50-16E9-16464044E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49"/>
          <a:stretch/>
        </p:blipFill>
        <p:spPr bwMode="auto">
          <a:xfrm>
            <a:off x="22775" y="2001838"/>
            <a:ext cx="2774446" cy="240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Voorbeeld van afbeelding">
            <a:extLst>
              <a:ext uri="{FF2B5EF4-FFF2-40B4-BE49-F238E27FC236}">
                <a16:creationId xmlns:a16="http://schemas.microsoft.com/office/drawing/2014/main" id="{7E9A4AD7-99DC-E21C-A1D5-BD55DA145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663" y="1311980"/>
            <a:ext cx="4118792" cy="511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19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200" b="2788"/>
          <a:stretch/>
        </p:blipFill>
        <p:spPr>
          <a:xfrm>
            <a:off x="0" y="-100013"/>
            <a:ext cx="9906000" cy="695801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086100" y="428625"/>
            <a:ext cx="6429375" cy="928688"/>
          </a:xfrm>
          <a:prstGeom prst="rect">
            <a:avLst/>
          </a:prstGeom>
          <a:solidFill>
            <a:srgbClr val="8AC5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chemeClr val="tx1"/>
                </a:solidFill>
                <a:latin typeface="Comic Sans MS" panose="030F0702030302020204" pitchFamily="66" charset="0"/>
                <a:ea typeface="Bradley Hand" charset="0"/>
                <a:cs typeface="Bradley Hand" charset="0"/>
              </a:rPr>
              <a:t>Paasontbijt</a:t>
            </a:r>
          </a:p>
        </p:txBody>
      </p:sp>
      <p:pic>
        <p:nvPicPr>
          <p:cNvPr id="2052" name="Picture 4" descr="Voorbeeld van afbeelding">
            <a:extLst>
              <a:ext uri="{FF2B5EF4-FFF2-40B4-BE49-F238E27FC236}">
                <a16:creationId xmlns:a16="http://schemas.microsoft.com/office/drawing/2014/main" id="{D06CADAA-30D1-68B7-CDA7-D8463BA47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86" y="1469570"/>
            <a:ext cx="4855029" cy="485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63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200" b="2788"/>
          <a:stretch/>
        </p:blipFill>
        <p:spPr>
          <a:xfrm>
            <a:off x="0" y="-100013"/>
            <a:ext cx="9906000" cy="695801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086100" y="428625"/>
            <a:ext cx="6429375" cy="928688"/>
          </a:xfrm>
          <a:prstGeom prst="rect">
            <a:avLst/>
          </a:prstGeom>
          <a:solidFill>
            <a:srgbClr val="8AC5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chemeClr val="tx1"/>
                </a:solidFill>
                <a:latin typeface="Comic Sans MS" panose="030F0702030302020204" pitchFamily="66" charset="0"/>
                <a:ea typeface="Bradley Hand" charset="0"/>
                <a:cs typeface="Bradley Hand" charset="0"/>
              </a:rPr>
              <a:t>Avondvierdaagse</a:t>
            </a:r>
          </a:p>
        </p:txBody>
      </p:sp>
      <p:pic>
        <p:nvPicPr>
          <p:cNvPr id="3074" name="Picture 2" descr="Voorbeeld van afbeelding">
            <a:extLst>
              <a:ext uri="{FF2B5EF4-FFF2-40B4-BE49-F238E27FC236}">
                <a16:creationId xmlns:a16="http://schemas.microsoft.com/office/drawing/2014/main" id="{E8B413E9-3C27-0BDE-F6BD-D1A899213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0"/>
          <a:stretch/>
        </p:blipFill>
        <p:spPr bwMode="auto">
          <a:xfrm>
            <a:off x="250384" y="1937369"/>
            <a:ext cx="4004278" cy="238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oorbeeld van afbeelding">
            <a:extLst>
              <a:ext uri="{FF2B5EF4-FFF2-40B4-BE49-F238E27FC236}">
                <a16:creationId xmlns:a16="http://schemas.microsoft.com/office/drawing/2014/main" id="{5FB12DDD-73D3-5F6D-B028-FC47040FE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009" y="1946540"/>
            <a:ext cx="4222378" cy="237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9D25338-45A5-E935-4152-8A0D06AC7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101" y="3586303"/>
            <a:ext cx="2630759" cy="263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4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200" b="2788"/>
          <a:stretch/>
        </p:blipFill>
        <p:spPr>
          <a:xfrm>
            <a:off x="0" y="-100013"/>
            <a:ext cx="9906000" cy="695801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086100" y="428625"/>
            <a:ext cx="6429375" cy="928688"/>
          </a:xfrm>
          <a:prstGeom prst="rect">
            <a:avLst/>
          </a:prstGeom>
          <a:solidFill>
            <a:srgbClr val="8AC5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chemeClr val="tx1"/>
                </a:solidFill>
                <a:latin typeface="Comic Sans MS" panose="030F0702030302020204" pitchFamily="66" charset="0"/>
                <a:ea typeface="Bradley Hand" charset="0"/>
                <a:cs typeface="Bradley Hand" charset="0"/>
              </a:rPr>
              <a:t>Zomerfestival</a:t>
            </a:r>
          </a:p>
        </p:txBody>
      </p:sp>
      <p:pic>
        <p:nvPicPr>
          <p:cNvPr id="1036" name="Picture 12" descr="Voorbeeld van afbeelding">
            <a:extLst>
              <a:ext uri="{FF2B5EF4-FFF2-40B4-BE49-F238E27FC236}">
                <a16:creationId xmlns:a16="http://schemas.microsoft.com/office/drawing/2014/main" id="{900D5F79-098F-CADA-63CE-BC152093A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028" y="1433513"/>
            <a:ext cx="4767943" cy="476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1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theme/theme1.xml><?xml version="1.0" encoding="utf-8"?>
<a:theme xmlns:a="http://schemas.openxmlformats.org/drawingml/2006/main" name="Office-thema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1590</TotalTime>
  <Words>138</Words>
  <Application>Microsoft Office PowerPoint</Application>
  <PresentationFormat>A4 (210 x 297 mm)</PresentationFormat>
  <Paragraphs>28</Paragraphs>
  <Slides>13</Slides>
  <Notes>0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4" baseType="lpstr"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Hartman, Jennie</dc:creator>
  <cp:lastModifiedBy>Nick Loderus</cp:lastModifiedBy>
  <cp:revision>160</cp:revision>
  <cp:lastPrinted>2017-10-02T17:57:46Z</cp:lastPrinted>
  <dcterms:created xsi:type="dcterms:W3CDTF">2017-10-02T17:55:34Z</dcterms:created>
  <dcterms:modified xsi:type="dcterms:W3CDTF">2024-12-03T16:00:22Z</dcterms:modified>
</cp:coreProperties>
</file>